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3" r:id="rId6"/>
    <p:sldId id="260" r:id="rId7"/>
    <p:sldId id="261" r:id="rId8"/>
    <p:sldId id="262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602C-FBD3-4E64-8218-E044188B9C5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06D6FD-B2FD-4067-A073-2F0567C8B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602C-FBD3-4E64-8218-E044188B9C5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D6FD-B2FD-4067-A073-2F0567C8B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602C-FBD3-4E64-8218-E044188B9C5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D6FD-B2FD-4067-A073-2F0567C8B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602C-FBD3-4E64-8218-E044188B9C5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06D6FD-B2FD-4067-A073-2F0567C8B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602C-FBD3-4E64-8218-E044188B9C5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D6FD-B2FD-4067-A073-2F0567C8B8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602C-FBD3-4E64-8218-E044188B9C5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D6FD-B2FD-4067-A073-2F0567C8B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602C-FBD3-4E64-8218-E044188B9C5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C06D6FD-B2FD-4067-A073-2F0567C8B8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602C-FBD3-4E64-8218-E044188B9C5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D6FD-B2FD-4067-A073-2F0567C8B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602C-FBD3-4E64-8218-E044188B9C5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D6FD-B2FD-4067-A073-2F0567C8B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602C-FBD3-4E64-8218-E044188B9C5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D6FD-B2FD-4067-A073-2F0567C8B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602C-FBD3-4E64-8218-E044188B9C5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D6FD-B2FD-4067-A073-2F0567C8B8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F9602C-FBD3-4E64-8218-E044188B9C5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06D6FD-B2FD-4067-A073-2F0567C8B8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3528391"/>
          </a:xfrm>
        </p:spPr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ДОРОЖНЫЙ КАЛЕЙДОСКОП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270992"/>
          </a:xfrm>
        </p:spPr>
        <p:txBody>
          <a:bodyPr>
            <a:normAutofit fontScale="85000" lnSpcReduction="20000"/>
          </a:bodyPr>
          <a:lstStyle/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Подготовила: </a:t>
            </a:r>
            <a:r>
              <a:rPr lang="ru-RU" sz="1800" dirty="0" smtClean="0">
                <a:solidFill>
                  <a:schemeClr val="tx1"/>
                </a:solidFill>
              </a:rPr>
              <a:t>Бирюкова Г.В.,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воспитатель МАДОУ «Детский сад комбинированного вида № 7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г.Шебекино </a:t>
            </a:r>
            <a:r>
              <a:rPr lang="ru-RU" sz="1800" dirty="0" smtClean="0">
                <a:solidFill>
                  <a:schemeClr val="tx1"/>
                </a:solidFill>
              </a:rPr>
              <a:t>Белгородской области»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im2-tub-ru.yandex.net/i?id=a7a1d767cfa04cc05be75e404b6fcf95-79-144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1512167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Акция «Внимание, дети</a:t>
            </a:r>
            <a:r>
              <a:rPr lang="ru-RU" dirty="0" smtClean="0">
                <a:latin typeface="Arial Black" pitchFamily="34" charset="0"/>
              </a:rPr>
              <a:t>!»</a:t>
            </a:r>
            <a:br>
              <a:rPr lang="ru-RU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В</a:t>
            </a:r>
            <a:r>
              <a:rPr lang="ru-RU" sz="2000" dirty="0" smtClean="0">
                <a:latin typeface="Arial Black" pitchFamily="34" charset="0"/>
              </a:rPr>
              <a:t>стреча </a:t>
            </a:r>
            <a:r>
              <a:rPr lang="ru-RU" sz="2000" dirty="0" smtClean="0">
                <a:latin typeface="Arial Black" pitchFamily="34" charset="0"/>
              </a:rPr>
              <a:t>с интересными людьми «</a:t>
            </a:r>
            <a:r>
              <a:rPr lang="ru-RU" sz="2000" dirty="0" smtClean="0">
                <a:latin typeface="Arial Black" pitchFamily="34" charset="0"/>
              </a:rPr>
              <a:t>Родители-водители»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DSCN78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3579" y="1554163"/>
            <a:ext cx="7489241" cy="45259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БУДЬТЕ ВНИМАТЕЛЬНЫ НА ДОРОГАХ!</a:t>
            </a:r>
            <a:endParaRPr lang="ru-RU" dirty="0"/>
          </a:p>
        </p:txBody>
      </p:sp>
      <p:pic>
        <p:nvPicPr>
          <p:cNvPr id="4" name="Содержимое 3" descr="http://im1-tub-ru.yandex.net/i?id=59b0030477474c1e0663680fe86251d8-05-144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88840"/>
            <a:ext cx="41044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>
                <a:latin typeface="Arial Black" pitchFamily="34" charset="0"/>
              </a:rPr>
              <a:t>Цель: </a:t>
            </a:r>
            <a:r>
              <a:rPr lang="ru-RU" sz="3100" dirty="0" smtClean="0">
                <a:latin typeface="Arial Black" pitchFamily="34" charset="0"/>
              </a:rPr>
              <a:t>формирование </a:t>
            </a:r>
            <a:r>
              <a:rPr lang="ru-RU" sz="3100" dirty="0" smtClean="0">
                <a:latin typeface="Arial Black" pitchFamily="34" charset="0"/>
              </a:rPr>
              <a:t>у детей навыков осознанного безопасного поведения </a:t>
            </a:r>
            <a:r>
              <a:rPr lang="ru-RU" sz="3100" dirty="0" smtClean="0">
                <a:latin typeface="Arial Black" pitchFamily="34" charset="0"/>
              </a:rPr>
              <a:t/>
            </a:r>
            <a:br>
              <a:rPr lang="ru-RU" sz="3100" dirty="0" smtClean="0">
                <a:latin typeface="Arial Black" pitchFamily="34" charset="0"/>
              </a:rPr>
            </a:br>
            <a:r>
              <a:rPr lang="ru-RU" sz="3100" dirty="0" smtClean="0">
                <a:latin typeface="Arial Black" pitchFamily="34" charset="0"/>
              </a:rPr>
              <a:t>на </a:t>
            </a:r>
            <a:r>
              <a:rPr lang="ru-RU" sz="3100" dirty="0" smtClean="0">
                <a:latin typeface="Arial Black" pitchFamily="34" charset="0"/>
              </a:rPr>
              <a:t>улице </a:t>
            </a:r>
            <a:r>
              <a:rPr lang="ru-RU" sz="3100" dirty="0" smtClean="0">
                <a:latin typeface="Arial Black" pitchFamily="34" charset="0"/>
              </a:rPr>
              <a:t>города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/>
              <a:t>     Задачи:</a:t>
            </a:r>
            <a:r>
              <a:rPr lang="ru-RU" dirty="0" smtClean="0"/>
              <a:t> усвоение дошкольниками первоначальных знаний о правилах безопасного поведения на улице; </a:t>
            </a:r>
            <a:r>
              <a:rPr lang="ru-RU" dirty="0" smtClean="0"/>
              <a:t>формирование </a:t>
            </a:r>
            <a:r>
              <a:rPr lang="ru-RU" dirty="0" smtClean="0"/>
              <a:t>у детей качественно новых двигательных навыков и бдительного восприятия окружающей обстановки. Ребенок должен не только правильно двигаться в соответствии с полученным сигналом или ориентируясь на взрослого, но и уметь координировать свои движения с движениями других людей и перемещением транспорта; - развитие у детей способности к предвидению возможной опасности в конкретной меняющейся ситуации и построению адекватного безопасного </a:t>
            </a:r>
            <a:r>
              <a:rPr lang="ru-RU" dirty="0" smtClean="0"/>
              <a:t>поведения.</a:t>
            </a: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Изучаем правила дорожного движения в игровой  деятельности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4" name="Содержимое 3" descr="IMG_32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4104456" cy="2620888"/>
          </a:xfrm>
        </p:spPr>
      </p:pic>
      <p:pic>
        <p:nvPicPr>
          <p:cNvPr id="1026" name="Picture 2" descr="C:\Documents and Settings\Администратор\Рабочий стол\фото бирюкова\IMG_32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9" y="2132857"/>
            <a:ext cx="3662685" cy="3168352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фото бирюкова\IMG_32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365104"/>
            <a:ext cx="3816424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Дети хорошо знают правила дорожного движения и применяют их на практике</a:t>
            </a:r>
            <a:endParaRPr lang="ru-RU" sz="2800" b="1" dirty="0"/>
          </a:p>
        </p:txBody>
      </p:sp>
      <p:pic>
        <p:nvPicPr>
          <p:cNvPr id="4" name="Содержимое 3" descr="IMG_3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3960440" cy="3556991"/>
          </a:xfrm>
        </p:spPr>
      </p:pic>
      <p:pic>
        <p:nvPicPr>
          <p:cNvPr id="2050" name="Picture 2" descr="C:\Documents and Settings\Администратор\Рабочий стол\фото бирюкова\IMG_3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96952"/>
            <a:ext cx="3707706" cy="3095873"/>
          </a:xfrm>
          <a:prstGeom prst="rect">
            <a:avLst/>
          </a:prstGeom>
          <a:noFill/>
        </p:spPr>
      </p:pic>
      <p:pic>
        <p:nvPicPr>
          <p:cNvPr id="2052" name="Picture 4" descr="http://im1-tub-ru.yandex.net/i?id=218cdc0cfe26bbf3655fc7dfded82336-97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114425" cy="1428750"/>
          </a:xfrm>
          <a:prstGeom prst="rect">
            <a:avLst/>
          </a:prstGeom>
          <a:noFill/>
        </p:spPr>
      </p:pic>
      <p:pic>
        <p:nvPicPr>
          <p:cNvPr id="6" name="Рисунок 5" descr="http://im0-tub-ru.yandex.net/i?id=2f92b2c551b7ba2f65d658065fe81d72-111-144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556792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Arial Black" pitchFamily="34" charset="0"/>
              </a:rPr>
              <a:t/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Герои </a:t>
            </a:r>
            <a:r>
              <a:rPr lang="ru-RU" sz="1800" dirty="0" smtClean="0">
                <a:latin typeface="Arial Black" pitchFamily="34" charset="0"/>
              </a:rPr>
              <a:t>мультфильма «Тачки» появились в виде принадлежностей </a:t>
            </a:r>
            <a:r>
              <a:rPr lang="ru-RU" sz="1800" dirty="0" smtClean="0">
                <a:latin typeface="Arial Black" pitchFamily="34" charset="0"/>
              </a:rPr>
              <a:t>гигиены </a:t>
            </a:r>
            <a:r>
              <a:rPr lang="ru-RU" sz="1800" dirty="0" smtClean="0">
                <a:latin typeface="Arial Black" pitchFamily="34" charset="0"/>
              </a:rPr>
              <a:t>«мочалка – тачки», полотенце «тачки», мыло-«тачки» и </a:t>
            </a:r>
            <a:r>
              <a:rPr lang="ru-RU" sz="1800" dirty="0" smtClean="0">
                <a:latin typeface="Arial Black" pitchFamily="34" charset="0"/>
              </a:rPr>
              <a:t>предлагали детям выполнить </a:t>
            </a:r>
            <a:r>
              <a:rPr lang="ru-RU" sz="1800" dirty="0" smtClean="0">
                <a:latin typeface="Arial Black" pitchFamily="34" charset="0"/>
              </a:rPr>
              <a:t>задания по </a:t>
            </a:r>
            <a:r>
              <a:rPr lang="ru-RU" sz="1800" dirty="0" smtClean="0">
                <a:latin typeface="Arial Black" pitchFamily="34" charset="0"/>
              </a:rPr>
              <a:t>ПДД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DSCN95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1844824"/>
            <a:ext cx="4104455" cy="4281339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20888"/>
            <a:ext cx="367240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im0-tub-ru.yandex.net/i?id=820bca213144d2f8c60bae35ae502b6f-130-144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772816"/>
            <a:ext cx="254508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1-tub-ru.yandex.net/i?id=5f1a866cf2cec456482c3e7dbb07aa58-95-144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56792"/>
            <a:ext cx="1656184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2-tub-ru.yandex.net/i?id=0aef9bdbfe67fba2f1d98f336c930c07-74-144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060848"/>
            <a:ext cx="1944216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«</a:t>
            </a:r>
            <a:r>
              <a:rPr lang="ru-RU" sz="2400" dirty="0" smtClean="0">
                <a:latin typeface="Arial Black" pitchFamily="34" charset="0"/>
              </a:rPr>
              <a:t>Важнее всех игрушек – </a:t>
            </a:r>
            <a:r>
              <a:rPr lang="ru-RU" sz="2400" dirty="0" err="1" smtClean="0">
                <a:latin typeface="Arial Black" pitchFamily="34" charset="0"/>
              </a:rPr>
              <a:t>автокресло</a:t>
            </a:r>
            <a:r>
              <a:rPr lang="ru-RU" sz="2400" dirty="0" smtClean="0">
                <a:latin typeface="Arial Black" pitchFamily="34" charset="0"/>
              </a:rPr>
              <a:t>! Безопасность ребёнка – самый главный подарок в Новом году!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4" name="Содержимое 3" descr="DSCN95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6840760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Будущих </a:t>
            </a:r>
            <a:r>
              <a:rPr lang="ru-RU" sz="2000" dirty="0" smtClean="0">
                <a:latin typeface="Arial Black" pitchFamily="34" charset="0"/>
              </a:rPr>
              <a:t>и  молодых мам поздравляли не только родственники, но и наши воспитанники с воспитателем, вручая при этом буклет со словами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" name="Содержимое 3" descr="DSCN95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212976"/>
            <a:ext cx="3600399" cy="2476871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33843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05064"/>
            <a:ext cx="33123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http://im0-tub-ru.yandex.net/i?id=b44df5aebc4885a283456c0ec918a9a3-02-144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484784"/>
            <a:ext cx="197548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Arial Black" pitchFamily="34" charset="0"/>
              </a:rPr>
              <a:t>Проект «Не страшны </a:t>
            </a:r>
            <a:r>
              <a:rPr lang="ru-RU" sz="2000" dirty="0" smtClean="0">
                <a:latin typeface="Arial Black" pitchFamily="34" charset="0"/>
              </a:rPr>
              <a:t>опасности в </a:t>
            </a: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           кресле </a:t>
            </a:r>
            <a:r>
              <a:rPr lang="ru-RU" sz="2000" dirty="0" smtClean="0">
                <a:latin typeface="Arial Black" pitchFamily="34" charset="0"/>
              </a:rPr>
              <a:t>безопасности»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" name="Содержимое 3" descr="DSC028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600200"/>
            <a:ext cx="4392487" cy="4525963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4563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im0-tub-ru.yandex.net/i?id=18e6272dd5ac515ce2cea5cfe7421a59-85-144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88640"/>
            <a:ext cx="205295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Взаимодействие с родителями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/>
              <a:t> </a:t>
            </a:r>
            <a:r>
              <a:rPr lang="ru-RU" sz="2800" dirty="0" smtClean="0"/>
              <a:t> </a:t>
            </a:r>
            <a:r>
              <a:rPr lang="ru-RU" sz="2800" dirty="0" smtClean="0"/>
              <a:t>театрализованное представление </a:t>
            </a:r>
            <a:r>
              <a:rPr lang="ru-RU" sz="2800" dirty="0" smtClean="0"/>
              <a:t>“Случай  </a:t>
            </a:r>
            <a:r>
              <a:rPr lang="ru-RU" sz="2800" dirty="0" smtClean="0"/>
              <a:t>в </a:t>
            </a:r>
            <a:r>
              <a:rPr lang="ru-RU" sz="2800" dirty="0" err="1" smtClean="0"/>
              <a:t>Кресландии</a:t>
            </a:r>
            <a:r>
              <a:rPr lang="ru-RU" sz="2800" dirty="0" smtClean="0"/>
              <a:t>»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6" name="Содержимое 5" descr="P10202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3672408" cy="396044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40640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http://im0-tub-ru.yandex.net/i?id=3d54fb002597e781bb8eca00a19643c6-37-144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340768"/>
            <a:ext cx="201866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173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ДОРОЖНЫЙ КАЛЕЙДОСКОП</vt:lpstr>
      <vt:lpstr>   Цель: формирование у детей навыков осознанного безопасного поведения  на улице города  </vt:lpstr>
      <vt:lpstr>Изучаем правила дорожного движения в игровой  деятельности</vt:lpstr>
      <vt:lpstr>Дети хорошо знают правила дорожного движения и применяют их на практике</vt:lpstr>
      <vt:lpstr> Герои мультфильма «Тачки» появились в виде принадлежностей гигиены «мочалка – тачки», полотенце «тачки», мыло-«тачки» и предлагали детям выполнить задания по ПДД </vt:lpstr>
      <vt:lpstr>«Важнее всех игрушек – автокресло! Безопасность ребёнка – самый главный подарок в Новом году!</vt:lpstr>
      <vt:lpstr>Будущих и  молодых мам поздравляли не только родственники, но и наши воспитанники с воспитателем, вручая при этом буклет со словами</vt:lpstr>
      <vt:lpstr>Проект «Не страшны опасности в             кресле безопасности»</vt:lpstr>
      <vt:lpstr>Взаимодействие с родителями   театрализованное представление “Случай  в Кресландии»</vt:lpstr>
      <vt:lpstr>Акция «Внимание, дети!» Встреча с интересными людьми «Родители-водители»</vt:lpstr>
      <vt:lpstr>БУДЬТЕ ВНИМАТЕЛЬНЫ НА ДОРОГАХ!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ДОРОЖНЫЙ КАЛЕЙДОСКОП</dc:title>
  <dc:creator>User</dc:creator>
  <cp:lastModifiedBy>User</cp:lastModifiedBy>
  <cp:revision>9</cp:revision>
  <dcterms:created xsi:type="dcterms:W3CDTF">2014-09-14T04:43:46Z</dcterms:created>
  <dcterms:modified xsi:type="dcterms:W3CDTF">2014-09-14T06:08:47Z</dcterms:modified>
</cp:coreProperties>
</file>